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1" r:id="rId3"/>
    <p:sldId id="296" r:id="rId4"/>
    <p:sldId id="292" r:id="rId5"/>
    <p:sldId id="293" r:id="rId6"/>
    <p:sldId id="294" r:id="rId7"/>
    <p:sldId id="299" r:id="rId8"/>
    <p:sldId id="295" r:id="rId9"/>
    <p:sldId id="298" r:id="rId10"/>
    <p:sldId id="300" r:id="rId11"/>
    <p:sldId id="301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97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256"/>
            <p14:sldId id="291"/>
          </p14:sldIdLst>
        </p14:section>
        <p14:section name="Einleitung" id="{F5672738-6FF5-4C48-8804-125E34D28CEA}">
          <p14:sldIdLst>
            <p14:sldId id="296"/>
          </p14:sldIdLst>
        </p14:section>
        <p14:section name="Projektdetails" id="{E53C5F76-C79F-4C1B-A740-774226122408}">
          <p14:sldIdLst>
            <p14:sldId id="292"/>
            <p14:sldId id="293"/>
            <p14:sldId id="294"/>
          </p14:sldIdLst>
        </p14:section>
        <p14:section name="aktueller Stand" id="{627758AF-C3AD-468F-B557-F757BB2A00C3}">
          <p14:sldIdLst>
            <p14:sldId id="299"/>
            <p14:sldId id="295"/>
            <p14:sldId id="298"/>
            <p14:sldId id="300"/>
            <p14:sldId id="301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Demo" id="{CD3BF09F-F98A-4658-9280-E6734E352CDC}">
          <p14:sldIdLst>
            <p14:sldId id="297"/>
            <p14:sldId id="272"/>
          </p14:sldIdLst>
        </p14:section>
        <p14:section name="Vorschau auf letzte Iteration" id="{5D6C93A3-0DEA-4552-AD2F-626E296A2403}">
          <p14:sldIdLst>
            <p14:sldId id="273"/>
          </p14:sldIdLst>
        </p14:section>
        <p14:section name="Reflexionen" id="{7059FAB7-61AD-4BE6-B2AA-C818587F91FE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3" autoAdjust="0"/>
    <p:restoredTop sz="94631" autoAdjust="0"/>
  </p:normalViewPr>
  <p:slideViewPr>
    <p:cSldViewPr snapToGrid="0">
      <p:cViewPr varScale="1">
        <p:scale>
          <a:sx n="68" d="100"/>
          <a:sy n="68" d="100"/>
        </p:scale>
        <p:origin x="846" y="84"/>
      </p:cViewPr>
      <p:guideLst/>
    </p:cSldViewPr>
  </p:slideViewPr>
  <p:outlineViewPr>
    <p:cViewPr>
      <p:scale>
        <a:sx n="33" d="100"/>
        <a:sy n="33" d="100"/>
      </p:scale>
      <p:origin x="0" y="-86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smtClean="0"/>
            <a:t>Erweiterung der Datenbank</a:t>
          </a:r>
          <a:endParaRPr lang="en-US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smtClean="0"/>
            <a:t>Gui Designed</a:t>
          </a:r>
          <a:endParaRPr lang="en-US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smtClean="0"/>
            <a:t>Design der GUI</a:t>
          </a:r>
          <a:endParaRPr lang="en-US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C30BA458-D394-4E64-A501-BA275523AD7B}">
      <dgm:prSet/>
      <dgm:spPr/>
      <dgm:t>
        <a:bodyPr/>
        <a:lstStyle/>
        <a:p>
          <a:pPr rtl="0"/>
          <a:r>
            <a:rPr lang="de-DE" smtClean="0"/>
            <a:t>Erweiterung der Datenbank</a:t>
          </a:r>
          <a:endParaRPr lang="en-US"/>
        </a:p>
      </dgm:t>
    </dgm:pt>
    <dgm:pt modelId="{9DCCFEB6-B7C4-4E3A-B65E-0CF540222C88}" type="parTrans" cxnId="{BE386DFB-1B05-404E-BCA4-DEC6CFF1AEE6}">
      <dgm:prSet/>
      <dgm:spPr/>
      <dgm:t>
        <a:bodyPr/>
        <a:lstStyle/>
        <a:p>
          <a:endParaRPr lang="en-US"/>
        </a:p>
      </dgm:t>
    </dgm:pt>
    <dgm:pt modelId="{F157BEAD-9D46-48A3-9BE1-F2527BAF4937}" type="sibTrans" cxnId="{BE386DFB-1B05-404E-BCA4-DEC6CFF1AEE6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C9AB4366-1D64-4D91-A780-84973ACAC434}" type="presOf" srcId="{2F2C645F-BDC5-468D-ABF7-35382A4F2E85}" destId="{C345B7CC-B3EB-4AEB-9EC9-68E717590EC8}" srcOrd="0" destOrd="0" presId="urn:microsoft.com/office/officeart/2005/8/layout/vList5"/>
    <dgm:cxn modelId="{EF3F9028-CD4C-45F4-A568-F220B329D576}" type="presOf" srcId="{BBEC3B48-7F4A-4D08-8FB1-459160470F2B}" destId="{E6881E49-6C92-430A-84DF-CCA8FC8A2C51}" srcOrd="0" destOrd="1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B1D139A8-5AC1-4D1A-8B9E-9F7F16DE40F7}" type="presOf" srcId="{C30BA458-D394-4E64-A501-BA275523AD7B}" destId="{C345B7CC-B3EB-4AEB-9EC9-68E717590EC8}" srcOrd="0" destOrd="1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BE386DFB-1B05-404E-BCA4-DEC6CFF1AEE6}" srcId="{6F988C5A-C51C-4E19-8037-9DD5E3E92CC1}" destId="{C30BA458-D394-4E64-A501-BA275523AD7B}" srcOrd="1" destOrd="0" parTransId="{9DCCFEB6-B7C4-4E3A-B65E-0CF540222C88}" sibTransId="{F157BEAD-9D46-48A3-9BE1-F2527BAF4937}"/>
    <dgm:cxn modelId="{02319655-0BC8-4FEE-8EEA-59B25451663F}" srcId="{CBDFA10B-9AFD-4766-AB86-23278F5B1A33}" destId="{BBEC3B48-7F4A-4D08-8FB1-459160470F2B}" srcOrd="1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0" destOrd="0" parTransId="{E21E6D8E-DEC7-41E8-B21D-CFAFDE73A85C}" sibTransId="{9225BE7B-F122-46EC-BE87-AC4ACF2C332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D6CAED8A-6EBA-4952-AB75-CAA9E5B369DD}" srcId="{6F988C5A-C51C-4E19-8037-9DD5E3E92CC1}" destId="{2F2C645F-BDC5-468D-ABF7-35382A4F2E85}" srcOrd="0" destOrd="0" parTransId="{AF55F34A-0E48-4EC2-8939-76ACA71DCE02}" sibTransId="{27D7F05C-EBC8-40AD-8FC1-269AD5EFD3B6}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0C45887C-2800-4397-94A8-5C899E8C8F41}" type="presOf" srcId="{5BCF6128-1C6B-446B-8042-A60A3A5ABBD3}" destId="{E6881E49-6C92-430A-84DF-CCA8FC8A2C51}" srcOrd="0" destOrd="0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rtl="0"/>
          <a:r>
            <a:rPr lang="de-DE" smtClean="0"/>
            <a:t>Parallelisierung (Relaxtes Extreme Programming)</a:t>
          </a:r>
          <a:endParaRPr lang="en-US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smtClean="0"/>
            <a:t>Erfahrung bei Stories und Entscheidungsfindung:</a:t>
          </a:r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smtClean="0"/>
            <a:t>Pro Kontra (CRC Cards) u.a. Design Entscheidungen</a:t>
          </a:r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F478088D-DC52-4AFD-A3A8-6AB799A8336F}">
      <dgm:prSet/>
      <dgm:spPr/>
      <dgm:t>
        <a:bodyPr/>
        <a:lstStyle/>
        <a:p>
          <a:pPr rtl="0"/>
          <a:r>
            <a:rPr lang="de-DE" smtClean="0"/>
            <a:t>Basis von Use Cases</a:t>
          </a:r>
          <a:endParaRPr lang="en-US"/>
        </a:p>
      </dgm:t>
    </dgm:pt>
    <dgm:pt modelId="{4E6FCABF-3075-43EE-9B2D-8526E8C2FB76}" type="parTrans" cxnId="{B1286898-B8B8-466C-8059-77E775DC2145}">
      <dgm:prSet/>
      <dgm:spPr/>
      <dgm:t>
        <a:bodyPr/>
        <a:lstStyle/>
        <a:p>
          <a:endParaRPr lang="en-US"/>
        </a:p>
      </dgm:t>
    </dgm:pt>
    <dgm:pt modelId="{2E445B29-C293-48F6-A146-86BA3CBF0AB9}" type="sibTrans" cxnId="{B1286898-B8B8-466C-8059-77E775DC2145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smtClean="0"/>
            <a:t>Rücksicht auf Akzeptanztests</a:t>
          </a:r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/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9B241706-2202-4D38-BDA4-69E204CEB4EC}" type="presOf" srcId="{F478088D-DC52-4AFD-A3A8-6AB799A8336F}" destId="{CD670BA5-25A4-4700-8F98-C39970E6DE7B}" srcOrd="0" destOrd="2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0" destOrd="0" parTransId="{91A7EFC4-EFBD-4C14-A97C-322C02291721}" sibTransId="{069F4265-99C2-4583-883E-4AFBA6068E1D}"/>
    <dgm:cxn modelId="{9B78EAD2-0F82-403D-84BC-52B26CA2A346}" type="presOf" srcId="{F43F4792-8D85-4A9D-A156-0EA7371D543C}" destId="{CD670BA5-25A4-4700-8F98-C39970E6DE7B}" srcOrd="0" destOrd="1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B1286898-B8B8-466C-8059-77E775DC2145}" srcId="{C2D58189-A7D6-41B7-8D03-E442BF1BD36C}" destId="{F478088D-DC52-4AFD-A3A8-6AB799A8336F}" srcOrd="1" destOrd="0" parTransId="{4E6FCABF-3075-43EE-9B2D-8526E8C2FB76}" sibTransId="{2E445B29-C293-48F6-A146-86BA3CBF0AB9}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7141" y="-1547944"/>
          <a:ext cx="1102879" cy="4478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Erweiterung der Datenbank</a:t>
          </a:r>
          <a:endParaRPr lang="en-US" sz="2000" kern="1200"/>
        </a:p>
      </dsp:txBody>
      <dsp:txXfrm rot="-5400000">
        <a:off x="2519249" y="193786"/>
        <a:ext cx="4424826" cy="995203"/>
      </dsp:txXfrm>
    </dsp:sp>
    <dsp:sp modelId="{16AC3361-D8CB-499F-B000-DA1124C66827}">
      <dsp:nvSpPr>
        <dsp:cNvPr id="0" name=""/>
        <dsp:cNvSpPr/>
      </dsp:nvSpPr>
      <dsp:spPr>
        <a:xfrm>
          <a:off x="0" y="2088"/>
          <a:ext cx="2519249" cy="1378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298" y="69386"/>
        <a:ext cx="2384653" cy="1244002"/>
      </dsp:txXfrm>
    </dsp:sp>
    <dsp:sp modelId="{E6881E49-6C92-430A-84DF-CCA8FC8A2C51}">
      <dsp:nvSpPr>
        <dsp:cNvPr id="0" name=""/>
        <dsp:cNvSpPr/>
      </dsp:nvSpPr>
      <dsp:spPr>
        <a:xfrm rot="5400000">
          <a:off x="4207141" y="-100415"/>
          <a:ext cx="1102879" cy="4478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Gui Designed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249" y="1641315"/>
        <a:ext cx="4424826" cy="995203"/>
      </dsp:txXfrm>
    </dsp:sp>
    <dsp:sp modelId="{F6660A5D-A059-44AE-A05B-FC79D0DB8604}">
      <dsp:nvSpPr>
        <dsp:cNvPr id="0" name=""/>
        <dsp:cNvSpPr/>
      </dsp:nvSpPr>
      <dsp:spPr>
        <a:xfrm>
          <a:off x="0" y="1449617"/>
          <a:ext cx="2519249" cy="1378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298" y="1516915"/>
        <a:ext cx="2384653" cy="1244002"/>
      </dsp:txXfrm>
    </dsp:sp>
    <dsp:sp modelId="{C345B7CC-B3EB-4AEB-9EC9-68E717590EC8}">
      <dsp:nvSpPr>
        <dsp:cNvPr id="0" name=""/>
        <dsp:cNvSpPr/>
      </dsp:nvSpPr>
      <dsp:spPr>
        <a:xfrm rot="5400000">
          <a:off x="4207141" y="1347113"/>
          <a:ext cx="1102879" cy="4478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Design der GUI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Erweiterung der Datenbank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249" y="3088843"/>
        <a:ext cx="4424826" cy="995203"/>
      </dsp:txXfrm>
    </dsp:sp>
    <dsp:sp modelId="{6A83DC21-9785-4639-882B-B7EB1893D5AD}">
      <dsp:nvSpPr>
        <dsp:cNvPr id="0" name=""/>
        <dsp:cNvSpPr/>
      </dsp:nvSpPr>
      <dsp:spPr>
        <a:xfrm>
          <a:off x="0" y="2897146"/>
          <a:ext cx="2519249" cy="1378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298" y="2964444"/>
        <a:ext cx="2384653" cy="1244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636889" y="2503"/>
          <a:ext cx="4653612" cy="18589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49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/>
            <a:t>Parallelisierung (Relaxtes Extreme Programming)</a:t>
          </a:r>
          <a:endParaRPr lang="en-US" sz="2100" kern="1200"/>
        </a:p>
      </dsp:txBody>
      <dsp:txXfrm rot="10800000">
        <a:off x="2101628" y="2503"/>
        <a:ext cx="4188873" cy="1858957"/>
      </dsp:txXfrm>
    </dsp:sp>
    <dsp:sp modelId="{94EDFA51-176F-4F9E-AEAD-B29911710CB1}">
      <dsp:nvSpPr>
        <dsp:cNvPr id="0" name=""/>
        <dsp:cNvSpPr/>
      </dsp:nvSpPr>
      <dsp:spPr>
        <a:xfrm>
          <a:off x="707411" y="2503"/>
          <a:ext cx="1858957" cy="18589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636889" y="2416373"/>
          <a:ext cx="4653612" cy="18589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49" tIns="80010" rIns="149352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smtClean="0"/>
            <a:t>Erfahrung bei Stories und Entscheidungsfindung:</a:t>
          </a:r>
          <a:endParaRPr lang="en-US" sz="21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Pro Kontra (CRC Cards) u.a. Design Entscheidungen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Basis von Use Cases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Rücksicht auf Akzeptanztests</a:t>
          </a:r>
          <a:endParaRPr lang="en-US" sz="1600" kern="1200"/>
        </a:p>
      </dsp:txBody>
      <dsp:txXfrm rot="10800000">
        <a:off x="2101628" y="2416373"/>
        <a:ext cx="4188873" cy="1858957"/>
      </dsp:txXfrm>
    </dsp:sp>
    <dsp:sp modelId="{2BEEBC28-9449-4A27-B4DC-97AED05BCD9C}">
      <dsp:nvSpPr>
        <dsp:cNvPr id="0" name=""/>
        <dsp:cNvSpPr/>
      </dsp:nvSpPr>
      <dsp:spPr>
        <a:xfrm>
          <a:off x="707411" y="2416373"/>
          <a:ext cx="1858957" cy="185895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5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99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49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33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517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39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28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4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94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02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9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9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27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57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7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4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19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7680" y="1195965"/>
            <a:ext cx="4580997" cy="47239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 txBox="1"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pPr lvl="0" algn="ctr">
              <a:buNone/>
            </a:pPr>
            <a:r>
              <a:rPr lang="de-DE" dirty="0"/>
              <a:t>DLVC - Taverne</a:t>
            </a:r>
            <a:br>
              <a:rPr lang="de-DE" dirty="0"/>
            </a:br>
            <a:r>
              <a:rPr lang="de-DE" sz="2400" dirty="0"/>
              <a:t>Rollenspielmanager </a:t>
            </a:r>
            <a:r>
              <a:rPr lang="de-DE" sz="2600" dirty="0" smtClean="0"/>
              <a:t>„</a:t>
            </a:r>
            <a:r>
              <a:rPr lang="de-DE" sz="2600" dirty="0"/>
              <a:t>Die Legenden von Cysteron“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Textfeld 4"/>
          <p:cNvSpPr txBox="1"/>
          <p:nvPr/>
        </p:nvSpPr>
        <p:spPr>
          <a:xfrm>
            <a:off x="4139187" y="2199964"/>
            <a:ext cx="1801633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    Sommersemester 2015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4110097" y="1597676"/>
            <a:ext cx="2003803" cy="356330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Vortag 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2. Iteration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</a:p>
          <a:p>
            <a:r>
              <a:rPr lang="de-DE" dirty="0" smtClean="0"/>
              <a:t>Keine Abdeckung bei GUI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968655"/>
            <a:ext cx="5903692" cy="17394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8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  <a:p>
            <a:pPr lvl="1"/>
            <a:r>
              <a:rPr lang="de-DE" dirty="0" smtClean="0"/>
              <a:t>Mangelhafte Interpretation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6" y="3017306"/>
            <a:ext cx="3289163" cy="4114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593E01-822B-49EE-AC25-AFEDCB47AF19}" type="slidenum">
              <a:t>12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Sprechen mit </a:t>
            </a:r>
            <a:r>
              <a:rPr lang="de-DE" dirty="0" smtClean="0"/>
              <a:t>Kunde</a:t>
            </a:r>
            <a:endParaRPr lang="de-DE" dirty="0"/>
          </a:p>
          <a:p>
            <a:pPr lvl="0">
              <a:buNone/>
            </a:pP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4C3326-4F5F-4724-8570-6922DD20073C}" type="slidenum">
              <a:t>13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von Use-Cases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232C5-A29E-4694-B5F5-7CDBEECC28A0}" type="slidenum">
              <a:t>14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1763713"/>
            <a:ext cx="8869363" cy="4716462"/>
          </a:xfrm>
        </p:spPr>
        <p:txBody>
          <a:bodyPr/>
          <a:lstStyle/>
          <a:p>
            <a:pPr lvl="0">
              <a:buNone/>
            </a:pPr>
            <a:r>
              <a:rPr lang="de-DE"/>
              <a:t>                                            </a:t>
            </a:r>
            <a:r>
              <a:rPr lang="de-DE" sz="4400"/>
              <a:t>Story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7" y="2481068"/>
            <a:ext cx="8863580" cy="4181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ADEC04-8534-4474-ACD0-1B58EB1B2E37}" type="slidenum">
              <a:t>15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Use Case: Kampf starten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endParaRPr lang="de-DE"/>
          </a:p>
          <a:p>
            <a:pPr lvl="0">
              <a:buNone/>
            </a:pPr>
            <a:endParaRPr lang="de-DE"/>
          </a:p>
        </p:txBody>
      </p:sp>
      <p:sp>
        <p:nvSpPr>
          <p:cNvPr id="7" name="Textfeld 4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1" y="2121408"/>
            <a:ext cx="8570972" cy="4242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FA0BD-2B0E-4E7C-9E92-BAE097FA9C49}" type="slidenum">
              <a:t>16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Use-Cases</a:t>
            </a:r>
          </a:p>
          <a:p>
            <a:pPr lvl="0"/>
            <a:r>
              <a:rPr lang="de-DE"/>
              <a:t>Weitere Tests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CF9854-7D32-4C49-9958-BE263E21F4A1}" type="slidenum">
              <a:t>17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pic>
        <p:nvPicPr>
          <p:cNvPr id="8" name="Grafik 7" descr="ManipuatorTes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6" y="2123657"/>
            <a:ext cx="8856988" cy="43924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2B63AF-E1D4-4EF2-A2C4-AA40D78C7F47}" type="slidenum">
              <a:t>18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8" descr="TestResults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96" y="1043531"/>
            <a:ext cx="7200799" cy="54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4A5716-ED5A-404A-8EC6-906C9C195EB8}" type="slidenum">
              <a:t>19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>
              <a:buNone/>
            </a:pPr>
            <a:r>
              <a:rPr lang="de-DE" sz="2800"/>
              <a:t>     - weitere Implementierungen</a:t>
            </a:r>
          </a:p>
          <a:p>
            <a:pPr lvl="0">
              <a:buNone/>
            </a:pPr>
            <a:r>
              <a:rPr lang="de-DE" sz="2800"/>
              <a:t>     - Erweiterung der Datenbank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           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4"/>
            <a:ext cx="6997914" cy="4277834"/>
          </a:xfrm>
        </p:spPr>
        <p:txBody>
          <a:bodyPr>
            <a:normAutofit fontScale="700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Entwicklung der Stories</a:t>
            </a:r>
          </a:p>
          <a:p>
            <a:pPr marL="514350" indent="-514350">
              <a:buAutoNum type="arabicPeriod"/>
            </a:pPr>
            <a:r>
              <a:rPr lang="de-DE" sz="2600" dirty="0"/>
              <a:t>Aktueller Stand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Testorientiert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Vorschau auf letzte Iteration</a:t>
            </a:r>
            <a:endParaRPr lang="de-DE" sz="2600" dirty="0"/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dirty="0" smtClean="0"/>
              <a:t>DLVC Taverne - 3. Iteration | 16.06.15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960597-59F5-4A07-B2FD-02C5D8018B15}" type="slidenum">
              <a:t>20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66DD2C-BC65-4BDE-949A-33BBA799BA5A}" type="slidenum">
              <a:t>21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>
              <a:buNone/>
            </a:pPr>
            <a:r>
              <a:rPr lang="de-DE" sz="2800"/>
              <a:t>    - Implementierung von GUIs und Grundfunktionen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C4C354-2F6C-4EA7-BC13-7AF5C5BB1630}" type="slidenum">
              <a:t>22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/>
            <a:r>
              <a:rPr lang="de-DE"/>
              <a:t>Begonnen: Händler</a:t>
            </a:r>
          </a:p>
          <a:p>
            <a:pPr lvl="0">
              <a:buNone/>
            </a:pPr>
            <a:r>
              <a:rPr lang="de-DE"/>
              <a:t>    - </a:t>
            </a:r>
            <a:r>
              <a:rPr lang="de-DE" sz="2800"/>
              <a:t>Erweiterung der Datenbank</a:t>
            </a:r>
          </a:p>
          <a:p>
            <a:pPr lvl="0">
              <a:buNone/>
            </a:pPr>
            <a:r>
              <a:rPr lang="de-DE" sz="2800"/>
              <a:t>    - Implementierung von GUI und Grundfunktionen</a:t>
            </a:r>
          </a:p>
          <a:p>
            <a:pPr lvl="0">
              <a:buNone/>
            </a:pPr>
            <a:r>
              <a:rPr lang="de-DE" sz="2800"/>
              <a:t>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864810-FF16-499D-AB75-AB1FD3D33209}" type="slidenum">
              <a:t>24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Untertitel 1"/>
          <p:cNvSpPr txBox="1">
            <a:spLocks noGrp="1"/>
          </p:cNvSpPr>
          <p:nvPr>
            <p:ph type="subTitle" idx="4294967295"/>
          </p:nvPr>
        </p:nvSpPr>
        <p:spPr>
          <a:xfrm>
            <a:off x="0" y="754063"/>
            <a:ext cx="9072563" cy="5726112"/>
          </a:xfrm>
        </p:spPr>
        <p:txBody>
          <a:bodyPr anchor="ctr" anchorCtr="1">
            <a:spAutoFit/>
          </a:bodyPr>
          <a:lstStyle/>
          <a:p>
            <a:pPr marL="0" lvl="0" indent="0" algn="ctr">
              <a:buNone/>
            </a:pPr>
            <a:r>
              <a:rPr lang="de-DE" sz="4800" b="1"/>
              <a:t>Demo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Demo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3.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562CB9-0973-461E-AC9F-4454C618D0E1}" type="slidenum">
              <a:t>25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Iteration 3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Erweiterung: Kampfsimulator</a:t>
            </a:r>
          </a:p>
          <a:p>
            <a:pPr lvl="0"/>
            <a:r>
              <a:rPr lang="de-DE" dirty="0"/>
              <a:t>Erweiterung: Händler</a:t>
            </a:r>
          </a:p>
          <a:p>
            <a:pPr lvl="0"/>
            <a:r>
              <a:rPr lang="de-DE" dirty="0"/>
              <a:t>Erstellung von Release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Vorschau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D1170-E865-42CD-805A-3003206FD6A0}" type="slidenum">
              <a:t>26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Burn-Down-Chart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pic>
        <p:nvPicPr>
          <p:cNvPr id="7" name="Grafik 7" descr="BURN_CHAR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1151878" y="1835594"/>
            <a:ext cx="7920880" cy="44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13F179-9704-4239-A8B1-0BDA4BEDFC74}" type="slidenum">
              <a:t>27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6BB01-A442-4401-A45B-AA8EA074DB59}" type="slidenum">
              <a:t>28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6F1797-F49B-4FB4-A713-B3720C7649BF}" type="slidenum">
              <a:t>29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92441-98A7-48F7-B6D9-7361C9B19AD0}" type="slidenum">
              <a:t>30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E7E393-FF49-4BA1-A40E-AAF7895E0D6C}" type="slidenum">
              <a:t>31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/>
            <a:r>
              <a:rPr lang="de-DE"/>
              <a:t>Konflikte in Git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8616B-FBB4-4966-8DEA-09CA1025B166}" type="slidenum">
              <a:t>32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7CD1F7-F8D9-495D-98AE-A585CF326458}" type="slidenum">
              <a:t>33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13FDC2-CFB4-48B8-A2CD-BDC66FB8EEC6}" type="slidenum">
              <a:t>34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C20144-FDF0-4EAB-A539-A940A5004015}" type="slidenum">
              <a:t>35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r>
              <a:rPr lang="de-DE"/>
              <a:t>Geduld haben!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4A054F-C40F-40E1-833C-2B80E74A6DB3}" type="slidenum">
              <a:t>36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Zustand am Ende der Iteration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pic>
        <p:nvPicPr>
          <p:cNvPr id="8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575760" y="2051603"/>
            <a:ext cx="8784979" cy="43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B2867F-263E-425B-8526-E54CE4930CD4}" type="slidenum">
              <a:t>37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E3D51E-37AF-4097-99E2-1374C39023D6}" type="slidenum">
              <a:t>38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99CE2F-1F93-4F67-825B-30F724A1B12A}" type="slidenum">
              <a:t>39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Stand nach der 2. Iteration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397823"/>
              </p:ext>
            </p:extLst>
          </p:nvPr>
        </p:nvGraphicFramePr>
        <p:xfrm>
          <a:off x="672041" y="2381651"/>
          <a:ext cx="6997914" cy="427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B4492B-65C8-48DF-B65F-3DE2DD35E2E1}" type="slidenum">
              <a:t>40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79394-8E70-450F-AFFB-81AE29302F2E}" type="slidenum">
              <a:t>41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/>
            <a:r>
              <a:rPr lang="de-DE"/>
              <a:t>Alle am Ende zufrieden mit dem Ergebnis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42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/>
              <a:t>                               Danke</a:t>
            </a:r>
          </a:p>
          <a:p>
            <a:pPr lvl="0">
              <a:buNone/>
            </a:pPr>
            <a:r>
              <a:rPr lang="de-DE" sz="4400" b="1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94197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 Prochnau</a:t>
                      </a:r>
                    </a:p>
                    <a:p>
                      <a:r>
                        <a:rPr lang="de-DE" dirty="0" smtClean="0"/>
                        <a:t>Sabine Weiß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3366598" y="1537996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6598" y="1176685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38" y="113096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Neu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Neu Hinzugefügt und noch aktiv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Erster Meilenstein</a:t>
            </a:r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573517"/>
              </p:ext>
            </p:extLst>
          </p:nvPr>
        </p:nvGraphicFramePr>
        <p:xfrm>
          <a:off x="672041" y="2127908"/>
          <a:ext cx="6997914" cy="427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285801"/>
            <a:ext cx="5903692" cy="31051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349</TotalTime>
  <Words>1254</Words>
  <Application>Microsoft Office PowerPoint</Application>
  <PresentationFormat>Custom</PresentationFormat>
  <Paragraphs>368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 3</vt:lpstr>
      <vt:lpstr>Facet</vt:lpstr>
      <vt:lpstr>DLVC - Taverne Rollenspielmanager „Die Legenden von Cysteron“</vt:lpstr>
      <vt:lpstr>Inhalt</vt:lpstr>
      <vt:lpstr>Einleitung</vt:lpstr>
      <vt:lpstr>Der Stand nach der 2. Iteration</vt:lpstr>
      <vt:lpstr>Rollenverteilung</vt:lpstr>
      <vt:lpstr>Stories</vt:lpstr>
      <vt:lpstr>Fortschritt: Inhaltlich</vt:lpstr>
      <vt:lpstr>Fortschritt: Nicht Inhaltlich</vt:lpstr>
      <vt:lpstr>Fortschritt: Nicht Inhaltlich  Testabdeckung</vt:lpstr>
      <vt:lpstr>Fortschritt: Nicht Inhaltlich  Testabdeckung</vt:lpstr>
      <vt:lpstr>Fortschritt: Nicht Inhaltlich  Testabdeckung</vt:lpstr>
      <vt:lpstr>Fortschritt:  Nicht-Inhaltlich</vt:lpstr>
      <vt:lpstr>Fortschritt:  Nicht-Inhaltlich</vt:lpstr>
      <vt:lpstr>Fortschritt:  Nicht-Inhaltlich</vt:lpstr>
      <vt:lpstr>Use Case: Kampf starten</vt:lpstr>
      <vt:lpstr>Fortschritt:  Nicht-Inhaltlich</vt:lpstr>
      <vt:lpstr>Fortschritt:  Nicht-Inhaltlich</vt:lpstr>
      <vt:lpstr>PowerPoint Presentation</vt:lpstr>
      <vt:lpstr>Fortschritt: Inhaltlich</vt:lpstr>
      <vt:lpstr>Fortschritt: Inhaltlich</vt:lpstr>
      <vt:lpstr>Fortschritt: Inhaltlich</vt:lpstr>
      <vt:lpstr>Fortschritt: Inhaltlich</vt:lpstr>
      <vt:lpstr>PowerPoint Presentation</vt:lpstr>
      <vt:lpstr>PowerPoint Presentation</vt:lpstr>
      <vt:lpstr>Iteration 3</vt:lpstr>
      <vt:lpstr>Burn-Down-Chart</vt:lpstr>
      <vt:lpstr>Reflektion der Planung</vt:lpstr>
      <vt:lpstr>Reflektion der Planung</vt:lpstr>
      <vt:lpstr>Reflektion der Planung</vt:lpstr>
      <vt:lpstr>Reflektion der Planung</vt:lpstr>
      <vt:lpstr>Reflektion der Planung</vt:lpstr>
      <vt:lpstr>Reflektion über Teamprozesse</vt:lpstr>
      <vt:lpstr>Reflektion über Teamprozesse</vt:lpstr>
      <vt:lpstr>Reflektion über Teamprozesse</vt:lpstr>
      <vt:lpstr>Reflektion über Teamprozesse</vt:lpstr>
      <vt:lpstr>Zustand am Ende der Iteration</vt:lpstr>
      <vt:lpstr>Fazit</vt:lpstr>
      <vt:lpstr>Fazit</vt:lpstr>
      <vt:lpstr>Fazit</vt:lpstr>
      <vt:lpstr>Fazit</vt:lpstr>
      <vt:lpstr>Fazit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297</cp:revision>
  <dcterms:created xsi:type="dcterms:W3CDTF">2015-04-21T17:45:10Z</dcterms:created>
  <dcterms:modified xsi:type="dcterms:W3CDTF">2015-06-14T16:13:12Z</dcterms:modified>
</cp:coreProperties>
</file>